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13"/>
  </p:notesMasterIdLst>
  <p:handoutMasterIdLst>
    <p:handoutMasterId r:id="rId14"/>
  </p:handoutMasterIdLst>
  <p:sldIdLst>
    <p:sldId id="261" r:id="rId6"/>
    <p:sldId id="262" r:id="rId7"/>
    <p:sldId id="263" r:id="rId8"/>
    <p:sldId id="264" r:id="rId9"/>
    <p:sldId id="265" r:id="rId10"/>
    <p:sldId id="266" r:id="rId11"/>
    <p:sldId id="268" r:id="rId12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  <p14:sldId id="262"/>
            <p14:sldId id="263"/>
            <p14:sldId id="264"/>
            <p14:sldId id="265"/>
            <p14:sldId id="266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52" autoAdjust="0"/>
  </p:normalViewPr>
  <p:slideViewPr>
    <p:cSldViewPr>
      <p:cViewPr varScale="1">
        <p:scale>
          <a:sx n="34" d="100"/>
          <a:sy n="34" d="100"/>
        </p:scale>
        <p:origin x="64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008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28.11.2019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28.11.2019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3" y="4922008"/>
            <a:ext cx="5553398" cy="3536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59" y="4908408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46245"/>
            <a:ext cx="6226825" cy="3965895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40"/>
            <a:ext cx="5596346" cy="356434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24994"/>
            <a:ext cx="6226825" cy="3965895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024048"/>
            <a:ext cx="6226825" cy="3965895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786" y="5919317"/>
            <a:ext cx="10297144" cy="1346522"/>
          </a:xfrm>
        </p:spPr>
        <p:txBody>
          <a:bodyPr/>
          <a:lstStyle/>
          <a:p>
            <a:r>
              <a:rPr lang="en-US" dirty="0" err="1"/>
              <a:t>ELectricpy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Python module for Electrical Engineers</a:t>
            </a:r>
          </a:p>
        </p:txBody>
      </p:sp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and objectives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711825" y="5715794"/>
            <a:ext cx="15554324" cy="548459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Related work and similar modules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70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Module development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66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Module structure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47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Documentation and resources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38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DEEB8-9E8F-4523-A85E-2DD2BB14D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F0008-892B-45F7-A8FC-6A11C29E5E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314355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8DE0A203-1390-2E4E-AF38-2A363377D7CB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D13CB427-C636-6543-B47F-7D564BB45933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A542A538-0887-5A4B-91AF-67BC6C13041F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EEE225D5-A242-F847-9C44-101E734A2A8D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4649CA44-DA3A-AB42-8095-5D2E989DF14D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ui-ceng-template</Template>
  <TotalTime>86</TotalTime>
  <Words>29</Words>
  <Application>Microsoft Office PowerPoint</Application>
  <PresentationFormat>Custom</PresentationFormat>
  <Paragraphs>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</vt:i4>
      </vt:variant>
    </vt:vector>
  </HeadingPairs>
  <TitlesOfParts>
    <vt:vector size="22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ELectricpy</vt:lpstr>
      <vt:lpstr>Background and objectives</vt:lpstr>
      <vt:lpstr>Related work and similar modules</vt:lpstr>
      <vt:lpstr>Module development</vt:lpstr>
      <vt:lpstr>Module structure</vt:lpstr>
      <vt:lpstr>Documentation and resources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ELectricpy</dc:title>
  <dc:creator>Joe Stanley</dc:creator>
  <cp:lastModifiedBy>Joe Stanley</cp:lastModifiedBy>
  <cp:revision>9</cp:revision>
  <dcterms:created xsi:type="dcterms:W3CDTF">2019-11-28T17:26:33Z</dcterms:created>
  <dcterms:modified xsi:type="dcterms:W3CDTF">2019-11-28T18:53:08Z</dcterms:modified>
</cp:coreProperties>
</file>